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97" r:id="rId1"/>
  </p:sldMasterIdLst>
  <p:sldIdLst>
    <p:sldId id="256" r:id="rId2"/>
    <p:sldId id="258" r:id="rId3"/>
    <p:sldId id="257" r:id="rId4"/>
    <p:sldId id="259" r:id="rId5"/>
    <p:sldId id="260" r:id="rId6"/>
    <p:sldId id="266" r:id="rId7"/>
    <p:sldId id="267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0381" autoAdjust="0"/>
    <p:restoredTop sz="94660"/>
  </p:normalViewPr>
  <p:slideViewPr>
    <p:cSldViewPr snapToGrid="0" snapToObjects="1">
      <p:cViewPr>
        <p:scale>
          <a:sx n="121" d="100"/>
          <a:sy n="121" d="100"/>
        </p:scale>
        <p:origin x="-1640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70BA1CFD-BFF0-48BC-9BA5-4974D7A6AB15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193534"/>
            <a:ext cx="7315200" cy="2595025"/>
          </a:xfrm>
        </p:spPr>
        <p:txBody>
          <a:bodyPr>
            <a:normAutofit fontScale="90000"/>
            <a:scene3d>
              <a:camera prst="perspectiveHeroicExtremeLeftFacing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les</a:t>
            </a:r>
            <a:br>
              <a:rPr lang="fr-FR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fr-FR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centaures</a:t>
            </a:r>
            <a:endParaRPr lang="fr-FR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  <a:scene3d>
              <a:camera prst="perspectiveRelaxedModerately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Présenté par Hugo Morin</a:t>
            </a:r>
          </a:p>
          <a:p>
            <a:r>
              <a:rPr lang="fr-FR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et </a:t>
            </a:r>
            <a:r>
              <a:rPr lang="fr-FR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Haidara</a:t>
            </a:r>
            <a:r>
              <a:rPr lang="fr-FR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Aljyosh</a:t>
            </a:r>
            <a:endParaRPr lang="fr-FR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fr-FR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04500759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4995" y="372314"/>
            <a:ext cx="7293489" cy="1154097"/>
          </a:xfrm>
        </p:spPr>
        <p:txBody>
          <a:bodyPr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Table des matières</a:t>
            </a:r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94995" y="2442502"/>
            <a:ext cx="3449319" cy="3173002"/>
          </a:xfrm>
        </p:spPr>
        <p:txBody>
          <a:bodyPr>
            <a:normAutofit/>
            <a:scene3d>
              <a:camera prst="perspectiveRelaxedModerately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INTRODUCTION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ORIGINES DES CENTAURES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SYMBOLES DES CENTAURES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TYPES DE CENTAURES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INFORMATIONS SUPPLÉMENTAIRES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CONCLUSION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991" y="2442501"/>
            <a:ext cx="2613686" cy="3920529"/>
          </a:xfrm>
          <a:prstGeom prst="rect">
            <a:avLst/>
          </a:prstGeom>
          <a:scene3d>
            <a:camera prst="isometricOffAxis2Lef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78608470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834"/>
            <a:ext cx="9144000" cy="685800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14400" y="206569"/>
            <a:ext cx="7315200" cy="1154097"/>
          </a:xfrm>
        </p:spPr>
        <p:txBody>
          <a:bodyPr>
            <a:scene3d>
              <a:camera prst="perspectiveRelaxedModerately"/>
              <a:lightRig rig="flat" dir="tl">
                <a:rot lat="0" lon="0" rev="6600000"/>
              </a:lightRig>
            </a:scene3d>
            <a:sp3d extrusionH="25400" contourW="8890">
              <a:bevelT w="38100" h="31750" prst="hardEdg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Introduction</a:t>
            </a:r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14399" y="1962075"/>
            <a:ext cx="7054679" cy="2131470"/>
          </a:xfrm>
        </p:spPr>
        <p:txBody>
          <a:bodyPr>
            <a:scene3d>
              <a:camera prst="obliqueBottom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Certaines créatures sont de vraies histoires. Par contre, certaines sont de simples mythes.</a:t>
            </a:r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 Une </a:t>
            </a:r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des créatures nées des légendes grecs </a:t>
            </a:r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est le centaure</a:t>
            </a:r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, l’histoire d’une bête mi homme mi cheval. </a:t>
            </a:r>
            <a:r>
              <a:rPr lang="fr-FR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A</a:t>
            </a:r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ujourd’hui,</a:t>
            </a:r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 ce sera </a:t>
            </a:r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le sujet de notre présentation. Préparez-vous à découvrir le centaure.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74232775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4937"/>
            <a:ext cx="7315200" cy="1154097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rtDeco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Origine du centaure</a:t>
            </a:r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4073" y="1185568"/>
            <a:ext cx="4859867" cy="2265080"/>
          </a:xfrm>
        </p:spPr>
        <p:txBody>
          <a:bodyPr>
            <a:scene3d>
              <a:camera prst="perspectiveHeroicExtremeRightFacing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Centauros</a:t>
            </a:r>
            <a:r>
              <a:rPr lang="fr-FR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uni aux juments de magnésie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Donne naissance à cette race</a:t>
            </a:r>
          </a:p>
          <a:p>
            <a:r>
              <a:rPr lang="fr-FR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Centauros</a:t>
            </a:r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père des centaures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Terme centaure réservé à Chiron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Chiron: plus juste des centaures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940" y="1436700"/>
            <a:ext cx="3344260" cy="4977141"/>
          </a:xfrm>
          <a:prstGeom prst="rect">
            <a:avLst/>
          </a:prstGeom>
          <a:scene3d>
            <a:camera prst="isometricOffAxis2Lef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30404915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Espace réservé du contenu 15"/>
          <p:cNvSpPr>
            <a:spLocks noGrp="1"/>
          </p:cNvSpPr>
          <p:nvPr>
            <p:ph idx="1"/>
          </p:nvPr>
        </p:nvSpPr>
        <p:spPr>
          <a:xfrm>
            <a:off x="914400" y="1821531"/>
            <a:ext cx="4616605" cy="1705216"/>
          </a:xfrm>
        </p:spPr>
        <p:txBody>
          <a:bodyPr>
            <a:scene3d>
              <a:camera prst="perspectiveLeft"/>
              <a:lightRig rig="flat" dir="tl">
                <a:rot lat="0" lon="0" rev="6600000"/>
              </a:lightRig>
            </a:scene3d>
            <a:sp3d extrusionH="25400" contourW="8890">
              <a:bevelT w="38100" h="31750" prst="slope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Symbole: la flèche du sagittaire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Aussi un signe astrologique</a:t>
            </a:r>
          </a:p>
          <a:p>
            <a:r>
              <a:rPr lang="fr-C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Représente le sagittaire</a:t>
            </a:r>
          </a:p>
          <a:p>
            <a:r>
              <a:rPr lang="fr-C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Légende en rapport avec  </a:t>
            </a:r>
            <a:r>
              <a:rPr lang="fr-CA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Arés</a:t>
            </a:r>
            <a:endParaRPr lang="fr-FR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fr-FR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396011"/>
            <a:ext cx="7315200" cy="1154097"/>
          </a:xfrm>
        </p:spPr>
        <p:txBody>
          <a:bodyPr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 prst="slop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Symbole du centaure</a:t>
            </a:r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264" y="3915707"/>
            <a:ext cx="2717935" cy="2717935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2747489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390618"/>
            <a:ext cx="7315200" cy="1154097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Types de centaures</a:t>
            </a:r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878833"/>
            <a:ext cx="3630050" cy="206776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Quatre types de centaures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1-Bucentaure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2-Onocentaure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3-Ichtyocentaure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4-Centaure commun</a:t>
            </a:r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98" y="4079393"/>
            <a:ext cx="2409976" cy="212755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721" y="4079393"/>
            <a:ext cx="2937325" cy="197558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595" y="1878833"/>
            <a:ext cx="2717800" cy="1905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023" y="4338653"/>
            <a:ext cx="1248577" cy="1716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390618"/>
            <a:ext cx="7315200" cy="1154097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Informations supplémentaires</a:t>
            </a:r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91639" y="1889329"/>
            <a:ext cx="2570029" cy="4420032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Très forts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Doués à l’arc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Doués à la lance</a:t>
            </a:r>
          </a:p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Rapides</a:t>
            </a:r>
          </a:p>
          <a:p>
            <a:endParaRPr lang="fr-FR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fr-FR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35367" y="1889329"/>
            <a:ext cx="2995930" cy="4658143"/>
          </a:xfrm>
          <a:prstGeom prst="rect">
            <a:avLst/>
          </a:prstGeom>
          <a:scene3d>
            <a:camera prst="isometricOffAxis2Left"/>
            <a:lightRig rig="threePt" dir="t"/>
          </a:scene3d>
          <a:sp3d>
            <a:bevelT prst="relaxedIns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221"/>
            <a:ext cx="8229600" cy="1154097"/>
          </a:xfrm>
        </p:spPr>
        <p:txBody>
          <a:bodyPr>
            <a:normAutofit/>
            <a:scene3d>
              <a:camera prst="perspectiveRelaxedModerately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Conclusion</a:t>
            </a:r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160660"/>
            <a:ext cx="4371223" cy="174199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Nous espérons que vous avez appris au mois une chose sur les centaures. Nous nous sommes beaucoup amusés à faire ce projet.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623" y="1172319"/>
            <a:ext cx="3858377" cy="507221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585177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677218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322</TotalTime>
  <Words>190</Words>
  <Application>Microsoft Macintosh PowerPoint</Application>
  <PresentationFormat>Présentation à l'écran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Perspective</vt:lpstr>
      <vt:lpstr>les centaures</vt:lpstr>
      <vt:lpstr>Table des matières</vt:lpstr>
      <vt:lpstr>Introduction</vt:lpstr>
      <vt:lpstr>Origine du centaure</vt:lpstr>
      <vt:lpstr>Symbole du centaure</vt:lpstr>
      <vt:lpstr>         Types de centaures</vt:lpstr>
      <vt:lpstr>  Informations supplémentaires</vt:lpstr>
      <vt:lpstr>Conclusion</vt:lpstr>
      <vt:lpstr>Diapositive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centaures</dc:title>
  <dc:creator>local</dc:creator>
  <cp:lastModifiedBy>Louis-Philippe  Morin</cp:lastModifiedBy>
  <cp:revision>37</cp:revision>
  <dcterms:created xsi:type="dcterms:W3CDTF">2016-12-07T22:40:31Z</dcterms:created>
  <dcterms:modified xsi:type="dcterms:W3CDTF">2016-12-07T22:57:03Z</dcterms:modified>
</cp:coreProperties>
</file>