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6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14"/>
    <a:srgbClr val="D36BFF"/>
    <a:srgbClr val="FFFA00"/>
    <a:srgbClr val="FFC618"/>
    <a:srgbClr val="D364FF"/>
    <a:srgbClr val="FF1212"/>
    <a:srgbClr val="FF1DCB"/>
    <a:srgbClr val="0FFDFF"/>
    <a:srgbClr val="FF172C"/>
    <a:srgbClr val="FF04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6" autoAdjust="0"/>
    <p:restoredTop sz="94575" autoAdjust="0"/>
  </p:normalViewPr>
  <p:slideViewPr>
    <p:cSldViewPr snapToGrid="0" snapToObjects="1">
      <p:cViewPr varScale="1">
        <p:scale>
          <a:sx n="84" d="100"/>
          <a:sy n="84" d="100"/>
        </p:scale>
        <p:origin x="-14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DF033-6AFE-B44F-9777-633A48014E13}" type="datetimeFigureOut">
              <a:rPr lang="fr-FR" smtClean="0"/>
              <a:pPr/>
              <a:t>16-12-07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B274-5472-5D4D-A863-CAEF8956626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44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B274-5472-5D4D-A863-CAEF8956626E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50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décembre 7,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CA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pPr/>
              <a:t>16-12-07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pPr/>
              <a:t>16-12-07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décembre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gif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tourbillon" TargetMode="External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15081921-aphrodite-et-branche-d-olivi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02" y="0"/>
            <a:ext cx="7767652" cy="6662919"/>
          </a:xfrm>
          <a:prstGeom prst="rect">
            <a:avLst/>
          </a:prstGeom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034002" y="3519364"/>
            <a:ext cx="5120640" cy="1581150"/>
          </a:xfrm>
        </p:spPr>
        <p:txBody>
          <a:bodyPr/>
          <a:lstStyle/>
          <a:p>
            <a:r>
              <a:rPr lang="fr-FR" dirty="0" smtClean="0">
                <a:solidFill>
                  <a:srgbClr val="FF0472"/>
                </a:solidFill>
              </a:rPr>
              <a:t>La Déesse de l’Amour  </a:t>
            </a:r>
            <a:endParaRPr lang="fr-FR" dirty="0">
              <a:solidFill>
                <a:srgbClr val="FF0472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18383" y="1201856"/>
            <a:ext cx="5120640" cy="2304288"/>
          </a:xfrm>
        </p:spPr>
        <p:txBody>
          <a:bodyPr>
            <a:normAutofit/>
          </a:bodyPr>
          <a:lstStyle/>
          <a:p>
            <a:r>
              <a:rPr lang="fr-FR" sz="54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121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APHRODITE</a:t>
            </a:r>
            <a:endParaRPr lang="fr-FR" sz="5400" b="1" cap="none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1212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783446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</p:spPr>
        <p:txBody>
          <a:bodyPr/>
          <a:lstStyle/>
          <a:p>
            <a:r>
              <a:rPr lang="fr-CA" dirty="0" smtClean="0"/>
              <a:t>                        Table des matières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 smtClean="0"/>
              <a:t> Introduction 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/>
              <a:t> </a:t>
            </a:r>
            <a:r>
              <a:rPr lang="fr-FR" sz="3200" dirty="0" smtClean="0"/>
              <a:t>Origine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 smtClean="0"/>
              <a:t>information 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/>
              <a:t> S</a:t>
            </a:r>
            <a:r>
              <a:rPr lang="fr-FR" sz="3200" dirty="0" smtClean="0"/>
              <a:t>ymboles 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/>
              <a:t> C</a:t>
            </a:r>
            <a:r>
              <a:rPr lang="fr-FR" sz="3200" dirty="0" smtClean="0"/>
              <a:t>ultes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/>
              <a:t> </a:t>
            </a:r>
            <a:r>
              <a:rPr lang="fr-FR" sz="3200" dirty="0" smtClean="0"/>
              <a:t>Temples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 smtClean="0"/>
              <a:t> Quiz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/>
              <a:t> C</a:t>
            </a:r>
            <a:r>
              <a:rPr lang="fr-FR" sz="3200" dirty="0" smtClean="0"/>
              <a:t>onclusion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r>
              <a:rPr lang="fr-FR" sz="3200" dirty="0" smtClean="0"/>
              <a:t>Fin</a:t>
            </a:r>
          </a:p>
          <a:p>
            <a:pPr marL="0" indent="0">
              <a:buClr>
                <a:schemeClr val="tx2"/>
              </a:buClr>
              <a:buNone/>
            </a:pPr>
            <a:r>
              <a:rPr lang="fr-FR" sz="3200" dirty="0" smtClean="0"/>
              <a:t> </a:t>
            </a:r>
          </a:p>
          <a:p>
            <a:pPr>
              <a:buClr>
                <a:schemeClr val="tx2"/>
              </a:buClr>
              <a:buFont typeface="Wingdings" charset="2"/>
              <a:buChar char=""/>
            </a:pPr>
            <a:endParaRPr lang="fr-FR" sz="32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18462" y="1620066"/>
            <a:ext cx="3597406" cy="46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0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 smtClean="0"/>
              <a:t>INTRODUCTION</a:t>
            </a:r>
            <a:endParaRPr lang="fr-FR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dirty="0" smtClean="0"/>
              <a:t>P</a:t>
            </a:r>
            <a:r>
              <a:rPr lang="fr-FR" sz="3200" dirty="0" smtClean="0"/>
              <a:t>our le projet des dieux de l’Olympe nous avons choisie la déesse de l</a:t>
            </a:r>
            <a:r>
              <a:rPr lang="fr-FR" sz="3200" smtClean="0"/>
              <a:t>’ amour.</a:t>
            </a:r>
            <a:r>
              <a:rPr lang="fr-FR" sz="3200" smtClean="0"/>
              <a:t> </a:t>
            </a:r>
            <a:r>
              <a:rPr lang="fr-FR" sz="3200" dirty="0" smtClean="0"/>
              <a:t>V</a:t>
            </a:r>
            <a:r>
              <a:rPr lang="fr-FR" sz="3200" dirty="0" smtClean="0"/>
              <a:t>oici donc notre présentation sur Aphrodite.</a:t>
            </a:r>
            <a:r>
              <a:rPr lang="fr-FR" sz="3200" dirty="0" smtClean="0"/>
              <a:t> </a:t>
            </a:r>
            <a:endParaRPr lang="fr-FR" sz="3200" dirty="0"/>
          </a:p>
        </p:txBody>
      </p:sp>
      <p:pic>
        <p:nvPicPr>
          <p:cNvPr id="4" name="Image 3" descr="images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799" y="3539207"/>
            <a:ext cx="2982384" cy="3056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age 4" descr="images-1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4" y="3539207"/>
            <a:ext cx="1934600" cy="32774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283356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ORIGINE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869680" cy="5559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 </a:t>
            </a:r>
            <a:r>
              <a:rPr lang="fr-FR" sz="2800" dirty="0" smtClean="0"/>
              <a:t>Il y a plusieurs théorie sur la naissance d’Aphrodite les deux plus connue sont les suivantes: </a:t>
            </a:r>
          </a:p>
          <a:p>
            <a:pPr marL="457200" indent="-457200">
              <a:buClr>
                <a:srgbClr val="D364FF"/>
              </a:buClr>
              <a:buFont typeface="Wingdings" charset="2"/>
              <a:buChar char="v"/>
            </a:pPr>
            <a:r>
              <a:rPr lang="fr-FR" sz="2800" dirty="0" smtClean="0"/>
              <a:t>Aphrodite serait une des nombreuses filles de Zeus</a:t>
            </a:r>
          </a:p>
          <a:p>
            <a:pPr marL="0" indent="0">
              <a:buClr>
                <a:srgbClr val="D364FF"/>
              </a:buClr>
              <a:buNone/>
            </a:pPr>
            <a:r>
              <a:rPr lang="fr-FR" sz="2800" dirty="0" smtClean="0"/>
              <a:t>Ou</a:t>
            </a:r>
          </a:p>
          <a:p>
            <a:pPr marL="457200" indent="-457200">
              <a:buClr>
                <a:srgbClr val="D364FF"/>
              </a:buClr>
              <a:buFont typeface="Wingdings" charset="2"/>
              <a:buChar char="v"/>
            </a:pPr>
            <a:r>
              <a:rPr lang="fr-FR" sz="2800" dirty="0" smtClean="0"/>
              <a:t>Quand les enfants d’Ouranos l’on découper un </a:t>
            </a:r>
            <a:r>
              <a:rPr lang="fr-FR" sz="2800" dirty="0" err="1" smtClean="0"/>
              <a:t>spermatosoide</a:t>
            </a:r>
            <a:r>
              <a:rPr lang="fr-FR" sz="2800" dirty="0" smtClean="0"/>
              <a:t> est tomber dans la mer. Une coquille saint jaque est sortie de l’écume, et c’est ouverte Aphrodite est alors née comme une perle     </a:t>
            </a:r>
            <a:endParaRPr lang="fr-FR" sz="2800" dirty="0"/>
          </a:p>
        </p:txBody>
      </p:sp>
      <p:pic>
        <p:nvPicPr>
          <p:cNvPr id="5" name="Image 4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556" y="804508"/>
            <a:ext cx="3882534" cy="53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7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                 APHRODITE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Ce qu’il faut savoir sur Aphrodite</a:t>
            </a:r>
          </a:p>
          <a:p>
            <a:pPr marL="0" indent="0">
              <a:buClr>
                <a:srgbClr val="FF0C0F"/>
              </a:buClr>
              <a:buSzPct val="90000"/>
              <a:buNone/>
            </a:pPr>
            <a:endParaRPr lang="fr-FR" dirty="0" smtClean="0"/>
          </a:p>
          <a:p>
            <a:pPr marL="342900" indent="-342900">
              <a:buClr>
                <a:srgbClr val="FF0C0F"/>
              </a:buClr>
              <a:buSzPct val="90000"/>
              <a:buFont typeface="Lucida Grande"/>
              <a:buChar char="♥"/>
            </a:pPr>
            <a:r>
              <a:rPr lang="fr-FR" dirty="0" smtClean="0"/>
              <a:t>Aphrodite est la déesse la plus belle de tout l’olympe.</a:t>
            </a:r>
          </a:p>
          <a:p>
            <a:pPr marL="342900" indent="-342900">
              <a:buClr>
                <a:srgbClr val="FF0C0F"/>
              </a:buClr>
              <a:buSzPct val="90000"/>
              <a:buFont typeface="Lucida Grande"/>
              <a:buChar char="♥"/>
            </a:pPr>
            <a:r>
              <a:rPr lang="fr-FR" dirty="0" smtClean="0"/>
              <a:t>Son époux est Héphaïstos (le dieux forgeron) mais elle aime        Arès (le dieux de la guerre) c’est d’</a:t>
            </a:r>
            <a:r>
              <a:rPr lang="fr-FR" dirty="0" err="1" smtClean="0"/>
              <a:t>ailleur</a:t>
            </a:r>
            <a:r>
              <a:rPr lang="fr-FR" dirty="0" smtClean="0"/>
              <a:t> de leur  union  qu’est née  </a:t>
            </a:r>
            <a:r>
              <a:rPr lang="fr-FR" dirty="0" err="1" smtClean="0"/>
              <a:t>Phobos</a:t>
            </a:r>
            <a:r>
              <a:rPr lang="fr-FR" dirty="0" smtClean="0"/>
              <a:t> et </a:t>
            </a:r>
            <a:r>
              <a:rPr lang="fr-FR" dirty="0" err="1" smtClean="0"/>
              <a:t>Déïmos</a:t>
            </a:r>
            <a:r>
              <a:rPr lang="fr-FR" dirty="0" smtClean="0"/>
              <a:t> la peur et la terreur</a:t>
            </a:r>
          </a:p>
          <a:p>
            <a:pPr marL="342900" indent="-342900">
              <a:buClr>
                <a:srgbClr val="FF0C0F"/>
              </a:buClr>
              <a:buSzPct val="90000"/>
              <a:buFont typeface="Lucida Grande"/>
              <a:buChar char="♥"/>
            </a:pPr>
            <a:r>
              <a:rPr lang="fr-FR" dirty="0" smtClean="0"/>
              <a:t>Son fils, le dieux de l’amour, Éros est  aussi connu sous le nom de Cupidon.</a:t>
            </a:r>
          </a:p>
          <a:p>
            <a:pPr marL="342900" indent="-342900">
              <a:buClr>
                <a:srgbClr val="FF0C0F"/>
              </a:buClr>
              <a:buSzPct val="90000"/>
              <a:buFont typeface="Lucida Grande"/>
              <a:buChar char="♥"/>
            </a:pPr>
            <a:r>
              <a:rPr lang="fr-FR" dirty="0" smtClean="0"/>
              <a:t>Dans plusieurs légendes Aphrodite rend souvent  les mortel amoureux soit par jalousie soit en </a:t>
            </a:r>
            <a:r>
              <a:rPr lang="fr-FR" dirty="0" err="1" smtClean="0"/>
              <a:t>échenge</a:t>
            </a:r>
            <a:r>
              <a:rPr lang="fr-FR" dirty="0" smtClean="0"/>
              <a:t> d’un </a:t>
            </a:r>
            <a:r>
              <a:rPr lang="fr-FR" dirty="0" err="1" smtClean="0"/>
              <a:t>servise</a:t>
            </a:r>
            <a:r>
              <a:rPr lang="fr-FR" dirty="0" smtClean="0"/>
              <a:t> .      </a:t>
            </a:r>
            <a:endParaRPr lang="fr-FR" dirty="0"/>
          </a:p>
        </p:txBody>
      </p:sp>
      <p:pic>
        <p:nvPicPr>
          <p:cNvPr id="4" name="Imag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406" y="819979"/>
            <a:ext cx="4172239" cy="557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7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0483"/>
            <a:ext cx="2807733" cy="532561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                                   symboles</a:t>
            </a:r>
            <a:endParaRPr lang="fr-FR" dirty="0"/>
          </a:p>
        </p:txBody>
      </p:sp>
      <p:pic>
        <p:nvPicPr>
          <p:cNvPr id="5" name="Espace réservé du contenu 4" descr="jacque cartier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9" b="9789"/>
          <a:stretch>
            <a:fillRect/>
          </a:stretch>
        </p:blipFill>
        <p:spPr>
          <a:xfrm>
            <a:off x="6275559" y="3262301"/>
            <a:ext cx="2868441" cy="1647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age 6" descr="Image+de+cygne+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03" y="133140"/>
            <a:ext cx="3992566" cy="2994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 descr="images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5" y="1071222"/>
            <a:ext cx="2540000" cy="2540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Image 8" descr="venus5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523" y="3880891"/>
            <a:ext cx="2819036" cy="23657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Image 3" descr="lol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88" y="4086215"/>
            <a:ext cx="3492500" cy="2324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103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       Cultes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Chaque année un cortège allant de Paphos à </a:t>
            </a:r>
            <a:r>
              <a:rPr lang="fr-FR" dirty="0" err="1" smtClean="0"/>
              <a:t>Golgoi</a:t>
            </a:r>
            <a:r>
              <a:rPr lang="fr-FR" dirty="0"/>
              <a:t> </a:t>
            </a:r>
            <a:r>
              <a:rPr lang="fr-FR" dirty="0" smtClean="0"/>
              <a:t>suivit d’une grande fête est organiser.</a:t>
            </a:r>
          </a:p>
          <a:p>
            <a:r>
              <a:rPr lang="fr-FR" dirty="0" smtClean="0"/>
              <a:t>Les </a:t>
            </a:r>
            <a:r>
              <a:rPr lang="fr-FR" dirty="0" err="1" smtClean="0"/>
              <a:t>partisipants</a:t>
            </a:r>
            <a:r>
              <a:rPr lang="fr-FR" dirty="0" smtClean="0"/>
              <a:t> </a:t>
            </a:r>
            <a:r>
              <a:rPr lang="fr-FR" dirty="0" err="1" smtClean="0"/>
              <a:t>resoive</a:t>
            </a:r>
            <a:r>
              <a:rPr lang="fr-FR" dirty="0" smtClean="0"/>
              <a:t> un gâteau et apporte une pièce de </a:t>
            </a:r>
            <a:r>
              <a:rPr lang="fr-FR" dirty="0" err="1" smtClean="0"/>
              <a:t>monai</a:t>
            </a:r>
            <a:r>
              <a:rPr lang="fr-FR" dirty="0" smtClean="0"/>
              <a:t> à la représentation de la déesse. Comme un amant à sa dulcinée.   </a:t>
            </a:r>
            <a:endParaRPr lang="fr-FR" dirty="0"/>
          </a:p>
        </p:txBody>
      </p:sp>
      <p:pic>
        <p:nvPicPr>
          <p:cNvPr id="4" name="Image 3" descr="aeqp.jpg">
            <a:hlinkClick r:id="rId2" action="ppaction://program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430" y="492633"/>
            <a:ext cx="8631055" cy="57435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4261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dirty="0" smtClean="0"/>
              <a:t>Lieux de cultes</a:t>
            </a:r>
            <a:endParaRPr lang="fr-FR" dirty="0"/>
          </a:p>
        </p:txBody>
      </p:sp>
      <p:pic>
        <p:nvPicPr>
          <p:cNvPr id="6" name="Espace réservé du contenu 5" descr="images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9" b="7229"/>
          <a:stretch>
            <a:fillRect/>
          </a:stretch>
        </p:blipFill>
        <p:spPr>
          <a:xfrm>
            <a:off x="3383991" y="3549059"/>
            <a:ext cx="5760009" cy="33089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 6" descr="aphrodite-s-temple-4522330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43756" cy="5615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/>
          <p:cNvSpPr txBox="1"/>
          <p:nvPr/>
        </p:nvSpPr>
        <p:spPr>
          <a:xfrm>
            <a:off x="3951048" y="1587439"/>
            <a:ext cx="5100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son lieu de culte le plus connu est Corinthe </a:t>
            </a:r>
            <a:r>
              <a:rPr lang="fr-FR" dirty="0" smtClean="0">
                <a:solidFill>
                  <a:srgbClr val="FF0000"/>
                </a:solidFill>
              </a:rPr>
              <a:t>, </a:t>
            </a:r>
            <a:r>
              <a:rPr lang="fr-FR" dirty="0">
                <a:solidFill>
                  <a:srgbClr val="FF0000"/>
                </a:solidFill>
              </a:rPr>
              <a:t>elle est vénérée sur l'</a:t>
            </a:r>
            <a:r>
              <a:rPr lang="fr-FR" dirty="0" err="1">
                <a:solidFill>
                  <a:srgbClr val="FF0000"/>
                </a:solidFill>
              </a:rPr>
              <a:t>Acrocorinthe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03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3630"/>
            <a:ext cx="9143999" cy="1254818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fr-FR" sz="4000" b="1" cap="all" dirty="0" smtClean="0">
                <a:ln/>
                <a:solidFill>
                  <a:srgbClr val="FFFA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LE QUIZ </a:t>
            </a:r>
            <a:endParaRPr lang="fr-FR" sz="4000" b="1" cap="all" dirty="0">
              <a:ln/>
              <a:solidFill>
                <a:srgbClr val="FFFA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1- comment ce nomme le lieu de culte le plus important d Aphrodite?</a:t>
            </a:r>
          </a:p>
          <a:p>
            <a:r>
              <a:rPr lang="fr-FR" dirty="0" smtClean="0"/>
              <a:t>2- le mari d Aphrodite est </a:t>
            </a:r>
            <a:r>
              <a:rPr lang="fr-FR" dirty="0" err="1" smtClean="0"/>
              <a:t>Hefaïstos</a:t>
            </a:r>
            <a:r>
              <a:rPr lang="fr-FR" dirty="0" smtClean="0"/>
              <a:t> . mais qui est son véritable amour?</a:t>
            </a:r>
          </a:p>
          <a:p>
            <a:r>
              <a:rPr lang="fr-FR" dirty="0" smtClean="0"/>
              <a:t>3- nommer un ou trois des enfants de cette déesse.</a:t>
            </a:r>
          </a:p>
          <a:p>
            <a:pPr marL="0" indent="0">
              <a:buNone/>
            </a:pPr>
            <a:r>
              <a:rPr lang="fr-FR" dirty="0"/>
              <a:t> </a:t>
            </a:r>
            <a:endParaRPr lang="fr-FR" dirty="0" smtClean="0"/>
          </a:p>
          <a:p>
            <a:pPr marL="514350" indent="-514350">
              <a:buClr>
                <a:srgbClr val="7E0014"/>
              </a:buClr>
              <a:buSzPct val="98000"/>
              <a:buFont typeface="+mj-lt"/>
              <a:buAutoNum type="romanUcPeriod"/>
            </a:pPr>
            <a:r>
              <a:rPr lang="fr-FR" dirty="0"/>
              <a:t> </a:t>
            </a:r>
            <a:r>
              <a:rPr lang="fr-FR" dirty="0" smtClean="0"/>
              <a:t>nommer un des symboles de notre déesse.</a:t>
            </a:r>
            <a:endParaRPr lang="fr-FR" dirty="0"/>
          </a:p>
          <a:p>
            <a:pPr marL="514350" indent="-514350">
              <a:buClr>
                <a:srgbClr val="7E0014"/>
              </a:buClr>
              <a:buSzPct val="98000"/>
              <a:buFont typeface="+mj-lt"/>
              <a:buAutoNum type="romanUcPeriod"/>
            </a:pPr>
            <a:r>
              <a:rPr lang="fr-FR" dirty="0"/>
              <a:t> </a:t>
            </a:r>
            <a:r>
              <a:rPr lang="fr-FR" dirty="0" smtClean="0"/>
              <a:t>lors d’une f</a:t>
            </a:r>
            <a:r>
              <a:rPr lang="fr-FR" dirty="0" smtClean="0"/>
              <a:t>ête qu</a:t>
            </a:r>
            <a:r>
              <a:rPr lang="fr-FR" dirty="0" smtClean="0"/>
              <a:t>’of</a:t>
            </a:r>
            <a:r>
              <a:rPr lang="fr-FR" dirty="0" smtClean="0"/>
              <a:t>f</a:t>
            </a:r>
            <a:r>
              <a:rPr lang="fr-FR" dirty="0" smtClean="0"/>
              <a:t>re les participants à</a:t>
            </a:r>
            <a:r>
              <a:rPr lang="fr-FR" dirty="0" smtClean="0"/>
              <a:t> </a:t>
            </a:r>
            <a:r>
              <a:rPr lang="fr-FR" dirty="0" smtClean="0"/>
              <a:t>la déesse?</a:t>
            </a:r>
            <a:endParaRPr lang="fr-FR" dirty="0" smtClean="0"/>
          </a:p>
        </p:txBody>
      </p:sp>
      <p:pic>
        <p:nvPicPr>
          <p:cNvPr id="4" name="Image 3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9" y="4443816"/>
            <a:ext cx="2504035" cy="2232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105229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On a beaucoup appris sur Aphrodite et on a aime le projet.</a:t>
            </a:r>
          </a:p>
          <a:p>
            <a:r>
              <a:rPr lang="fr-FR" smtClean="0"/>
              <a:t>Merci </a:t>
            </a:r>
            <a:endParaRPr lang="fr-FR" dirty="0" smtClean="0"/>
          </a:p>
        </p:txBody>
      </p:sp>
      <p:pic>
        <p:nvPicPr>
          <p:cNvPr id="4" name="Image 3" descr="images-1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26" y="1796236"/>
            <a:ext cx="3133473" cy="50617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1930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3966471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r="1039"/>
          <a:stretch>
            <a:fillRect/>
          </a:stretch>
        </p:blipFill>
        <p:spPr>
          <a:xfrm>
            <a:off x="1" y="362362"/>
            <a:ext cx="9144000" cy="5318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0143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ME">
  <a:themeElements>
    <a:clrScheme name="Personnalisée 3">
      <a:dk1>
        <a:srgbClr val="2E2224"/>
      </a:dk1>
      <a:lt1>
        <a:sysClr val="window" lastClr="FFFFFF"/>
      </a:lt1>
      <a:dk2>
        <a:srgbClr val="FF0C0F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PME.thmx</Template>
  <TotalTime>386</TotalTime>
  <Words>305</Words>
  <Application>Microsoft Macintosh PowerPoint</Application>
  <PresentationFormat>Présentation à l'écran (4:3)</PresentationFormat>
  <Paragraphs>44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PME</vt:lpstr>
      <vt:lpstr>APHRODITE</vt:lpstr>
      <vt:lpstr>                        Table des matières</vt:lpstr>
      <vt:lpstr>INTRODUCTION</vt:lpstr>
      <vt:lpstr>ORIGINE</vt:lpstr>
      <vt:lpstr>                              APHRODITE</vt:lpstr>
      <vt:lpstr>                                   symboles</vt:lpstr>
      <vt:lpstr>       Cultes</vt:lpstr>
      <vt:lpstr>Lieux de cultes</vt:lpstr>
      <vt:lpstr>LE QUIZ </vt:lpstr>
      <vt:lpstr>conclusions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APHRODITE</dc:title>
  <dc:creator>École Saint-Léon-de-Westmount</dc:creator>
  <cp:lastModifiedBy>St-Leon</cp:lastModifiedBy>
  <cp:revision>44</cp:revision>
  <dcterms:created xsi:type="dcterms:W3CDTF">2016-11-10T20:26:32Z</dcterms:created>
  <dcterms:modified xsi:type="dcterms:W3CDTF">2016-12-07T21:02:09Z</dcterms:modified>
</cp:coreProperties>
</file>